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1_4EF5C7AD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6327"/>
  </p:normalViewPr>
  <p:slideViewPr>
    <p:cSldViewPr snapToGrid="0" snapToObjects="1">
      <p:cViewPr varScale="1">
        <p:scale>
          <a:sx n="102" d="100"/>
          <a:sy n="102" d="100"/>
        </p:scale>
        <p:origin x="19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8/10/relationships/authors" Target="authors.xml"/></Relationships>
</file>

<file path=ppt/comments/modernComment_101_4EF5C7A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7739E94-3075-A448-AB00-5EAC868CEB4C}" authorId="{8443ED59-20C7-4FDF-8DCA-8A14D1AA1C8C}" created="2025-03-19T03:49:23.103">
    <pc:sldMkLst xmlns:pc="http://schemas.microsoft.com/office/powerpoint/2013/main/command">
      <pc:docMk/>
      <pc:sldMk cId="1324730285" sldId="257"/>
    </pc:sldMkLst>
    <p188:txBody>
      <a:bodyPr/>
      <a:lstStyle/>
      <a:p>
        <a:r>
          <a:rPr lang="zh-CN" altLang="en-US"/>
          <a:t>this is ok</a:t>
        </a:r>
      </a:p>
    </p188:txBody>
  </p188:cm>
</p188:cmLst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52E6C-EAC3-7B42-A96F-5B7D750D4E21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DAE9FD-CB23-244E-8640-F9209CA403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1550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This is page 2 comment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AE9FD-CB23-244E-8640-F9209CA40395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2327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309BF4-B82C-2647-B5CC-C69C40C47E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652D5E-3B4B-B547-8CCB-70C3E039B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E0D46B-69EA-5B4A-AB23-794EE240C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F0F259-3708-4D40-9612-B2FB8D7EA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EE8D18-A11C-194C-8146-43EC6A168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3209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F5A3C-34A4-B840-B0A0-23688586D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07B93C6-612D-8042-9B4F-F70ADB82C6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55A756-E2A1-AB45-9F06-D951D1EC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5A1282-4DC6-C648-89D4-F81564351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78B0C5-0935-2A43-A513-33B81EFBC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4429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D85FA45-4D14-CF43-AA03-9C4D509065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75D850-3E3C-B248-91C0-3F3A5B36C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74BCCC-59D8-004B-9E08-A78481422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5A637F-380E-7544-9323-B14E25078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E61A72-C85F-6149-A5CF-4D643DFB5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796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AED346-B34F-9342-A8E6-5D788A323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BB723F-03C6-A643-A538-962129495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A17756-FE5D-4840-B1D3-9B4B46336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5B0AF3-E570-F241-AD46-E7F1756D3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3260F6-6ABA-D44D-8132-661F89606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9259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43CBF2-25A5-CF4E-A676-1A8DC080F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76CBDD-5EDC-9945-828A-3340BB406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EF3106-4169-CF4F-900E-3D1466EE2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3C685E-F9E5-6E4D-958B-CF14D259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9BA5B9-02EC-CA49-9320-5D80FF88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3301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E80001-E90C-A74B-91D0-CF91D0778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67CA39-5468-614B-9D8E-AB58007011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E11041-C24A-E342-B23C-6EFBD4752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42DEAD-8E74-EC49-A236-857717111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055A1A-2F2A-A44B-95D0-138488FA7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779105-6F47-674F-B498-78599D916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59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A7104E-91FF-CF41-8A92-B8B781503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1E4380-89E6-CC4D-BD68-CBC897A5B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3EEEC4E-C14B-5D44-923B-EBDCC2FDD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01941F6-33FB-1140-A09D-4888ACC4FA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62171C3-F8E2-434F-BC55-F2420DDBA2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81D34E-80FC-824A-9912-8AA692445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E718CC-193D-C245-927F-237EFF08D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108A002-4989-EB49-82CA-9FDA37DB5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4449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13905C-6FA5-0C44-8760-D0AE72434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7582DA0-3DF0-EA41-B466-7BED3FCEE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CD1D98-8F14-934C-920C-20FA74C88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A57323E-9B68-CC48-9928-1C85B9F14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2794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08C4214-856E-CB4F-8F4B-35B6FEE1D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BF34D9C-642F-F04A-B24E-570130A76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1ADE57-79E0-9B4F-94BE-E5A93098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1519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BF0D0C-7329-BB46-9C9C-6B4F266F5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213C9-F7F6-194D-94A5-15E534761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1850842-0D7A-E04E-9EC7-015D275052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7D9AFA-C591-5E4B-BF8B-7257CABFF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B7826A-8C07-4749-A94A-3198E1A8E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510BCC-A681-7C4D-A5AF-DFB4DCD31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4345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EBBCEE-7E5C-1A4D-99C1-01DEF998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FFB2C63-9CD4-2942-8738-474FF3381A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2B9359A-ABAA-A646-BE27-9357A5DD9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69E7C3-70C5-E94A-9E97-ED550156A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5F413D-62F8-0F4F-97E4-4CA7DF00D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885C9F-253F-9E4F-8CA9-DDE479BB4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8275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D272609-E289-7144-AA88-BD005AABC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7F7A0A-05AE-174E-B3F3-68811725C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355425-73AD-B446-A358-86EB937F1B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F04D5-6770-224F-8852-49D1E6B6D4E2}" type="datetimeFigureOut">
              <a:rPr kumimoji="1" lang="zh-CN" altLang="en-US" smtClean="0"/>
              <a:t>2025/3/19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7CCEB9-5E90-684D-85E6-E0F05753A4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4E8B9A-AE8C-F143-A943-6DB369B2DE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989E6-B42E-9B4D-9D9E-575BBD01F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2027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baidu.com/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microsoft.com/office/2018/10/relationships/comments" Target="../comments/modernComment_101_4EF5C7AD.xml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B997CBB-3AF7-5B46-882A-40A310E4C88F}"/>
              </a:ext>
            </a:extLst>
          </p:cNvPr>
          <p:cNvSpPr txBox="1"/>
          <p:nvPr/>
        </p:nvSpPr>
        <p:spPr>
          <a:xfrm>
            <a:off x="3462391" y="1243173"/>
            <a:ext cx="1532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This is page 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549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625E36E-F399-684F-ADA5-18C9BEF10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8550" y="2990850"/>
            <a:ext cx="2374900" cy="876300"/>
          </a:xfrm>
          <a:prstGeom prst="rect">
            <a:avLst/>
          </a:prstGeom>
        </p:spPr>
      </p:pic>
      <p:sp>
        <p:nvSpPr>
          <p:cNvPr id="10" name="文本框 9">
            <a:hlinkClick r:id="rId7"/>
            <a:extLst>
              <a:ext uri="{FF2B5EF4-FFF2-40B4-BE49-F238E27FC236}">
                <a16:creationId xmlns:a16="http://schemas.microsoft.com/office/drawing/2014/main" id="{FA8CE16F-D7BC-0C4F-86FD-ED3CFA9BA1D4}"/>
              </a:ext>
            </a:extLst>
          </p:cNvPr>
          <p:cNvSpPr txBox="1"/>
          <p:nvPr/>
        </p:nvSpPr>
        <p:spPr>
          <a:xfrm>
            <a:off x="4941870" y="4335694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page 2 link</a:t>
            </a:r>
            <a:endParaRPr kumimoji="1" lang="zh-CN" altLang="en-US" dirty="0"/>
          </a:p>
        </p:txBody>
      </p:sp>
      <p:graphicFrame>
        <p:nvGraphicFramePr>
          <p:cNvPr id="11" name="表格 11">
            <a:extLst>
              <a:ext uri="{FF2B5EF4-FFF2-40B4-BE49-F238E27FC236}">
                <a16:creationId xmlns:a16="http://schemas.microsoft.com/office/drawing/2014/main" id="{AE09F803-86CE-754B-878B-7F77BC42B4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053384"/>
              </p:ext>
            </p:extLst>
          </p:nvPr>
        </p:nvGraphicFramePr>
        <p:xfrm>
          <a:off x="2032000" y="719666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5178231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0615157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0208069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姓名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年龄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性别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985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张三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沃尔玛购物袋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650101"/>
                  </a:ext>
                </a:extLst>
              </a:tr>
            </a:tbl>
          </a:graphicData>
        </a:graphic>
      </p:graphicFrame>
      <p:pic>
        <p:nvPicPr>
          <p:cNvPr id="12" name="28853471505-1-16" descr="28853471505-1-16">
            <a:hlinkClick r:id="" action="ppaction://media"/>
            <a:extLst>
              <a:ext uri="{FF2B5EF4-FFF2-40B4-BE49-F238E27FC236}">
                <a16:creationId xmlns:a16="http://schemas.microsoft.com/office/drawing/2014/main" id="{2F49989B-D702-284C-95E1-CC52E81C8E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4192" y="4830286"/>
            <a:ext cx="2983979" cy="167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3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8282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5"/>
    </p:ext>
  </p:extLs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1587</TotalTime>
  <Words>20</Words>
  <Application>Microsoft Macintosh PowerPoint</Application>
  <PresentationFormat>宽屏</PresentationFormat>
  <Paragraphs>10</Paragraphs>
  <Slides>2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Aaa  </dc:title>
  <dc:creator>Microsoft Office User</dc:creator>
  <cp:lastModifiedBy>Microsoft Office User</cp:lastModifiedBy>
  <cp:revision>13</cp:revision>
  <dcterms:created xsi:type="dcterms:W3CDTF">2025-03-17T08:12:41Z</dcterms:created>
  <dcterms:modified xsi:type="dcterms:W3CDTF">2025-03-19T04:01:43Z</dcterms:modified>
</cp:coreProperties>
</file>

<file path=docProps/thumbnail.jpeg>
</file>